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>
        <p:scale>
          <a:sx n="40" d="100"/>
          <a:sy n="40" d="100"/>
        </p:scale>
        <p:origin x="2400" y="19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9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94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95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8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477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89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60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21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40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475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A95D6-4ABF-478B-A52B-0C967C993014}" type="datetimeFigureOut">
              <a:rPr lang="en-US" smtClean="0"/>
              <a:t>12/23/2022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4BCB-1801-4BCF-BE34-19544929A7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87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131" y="1019596"/>
            <a:ext cx="105785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Happy Holidays!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36756" y="2411427"/>
            <a:ext cx="75532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Bell MT" panose="02020503060305020303" pitchFamily="18" charset="0"/>
              </a:rPr>
              <a:t>David, Tabitha, Ewen, and Fiona</a:t>
            </a:r>
          </a:p>
        </p:txBody>
      </p:sp>
    </p:spTree>
    <p:extLst>
      <p:ext uri="{BB962C8B-B14F-4D97-AF65-F5344CB8AC3E}">
        <p14:creationId xmlns:p14="http://schemas.microsoft.com/office/powerpoint/2010/main" val="1292076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24131" y="1019596"/>
            <a:ext cx="1057853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Happy Holidays!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54964" y="1019596"/>
            <a:ext cx="101168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Merry </a:t>
            </a:r>
            <a:r>
              <a:rPr lang="en-US" sz="9600" dirty="0" err="1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Maxmas</a:t>
            </a:r>
            <a:r>
              <a:rPr lang="en-US" sz="9600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97157" y="2411427"/>
            <a:ext cx="88324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Bell MT" panose="02020503060305020303" pitchFamily="18" charset="0"/>
              </a:rPr>
              <a:t>David, Tabitha, </a:t>
            </a:r>
            <a:r>
              <a:rPr lang="en-US" sz="4000" b="1" dirty="0" err="1">
                <a:solidFill>
                  <a:schemeClr val="accent1">
                    <a:lumMod val="75000"/>
                  </a:schemeClr>
                </a:solidFill>
                <a:latin typeface="Bell MT" panose="02020503060305020303" pitchFamily="18" charset="0"/>
              </a:rPr>
              <a:t>Ewen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Bell MT" panose="02020503060305020303" pitchFamily="18" charset="0"/>
              </a:rPr>
              <a:t>, Fiona, and Max</a:t>
            </a:r>
          </a:p>
        </p:txBody>
      </p:sp>
    </p:spTree>
    <p:extLst>
      <p:ext uri="{BB962C8B-B14F-4D97-AF65-F5344CB8AC3E}">
        <p14:creationId xmlns:p14="http://schemas.microsoft.com/office/powerpoint/2010/main" val="1443885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1293" y="2609515"/>
            <a:ext cx="52661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600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3104690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6D74944-6C80-EAD9-A1C4-39D1ECEE24A7}"/>
              </a:ext>
            </a:extLst>
          </p:cNvPr>
          <p:cNvSpPr/>
          <p:nvPr/>
        </p:nvSpPr>
        <p:spPr>
          <a:xfrm>
            <a:off x="604753" y="1019596"/>
            <a:ext cx="10982494" cy="11320620"/>
          </a:xfrm>
          <a:prstGeom prst="rect">
            <a:avLst/>
          </a:prstGeom>
          <a:solidFill>
            <a:srgbClr val="000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3271AB-BC1F-D1A9-B3A5-1877DA955472}"/>
              </a:ext>
            </a:extLst>
          </p:cNvPr>
          <p:cNvSpPr txBox="1"/>
          <p:nvPr/>
        </p:nvSpPr>
        <p:spPr>
          <a:xfrm>
            <a:off x="604753" y="1019596"/>
            <a:ext cx="1098249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In Loving Memory</a:t>
            </a:r>
          </a:p>
          <a:p>
            <a:pPr algn="ctr"/>
            <a:r>
              <a:rPr lang="en-US" sz="9600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Of MAD MAX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214316-C226-D420-83E0-8CF198014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964" y="4066584"/>
            <a:ext cx="8778072" cy="65835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CA98A6-0C1D-9EC9-5E84-94F9C6DDE248}"/>
              </a:ext>
            </a:extLst>
          </p:cNvPr>
          <p:cNvSpPr txBox="1"/>
          <p:nvPr/>
        </p:nvSpPr>
        <p:spPr>
          <a:xfrm>
            <a:off x="1572967" y="10478168"/>
            <a:ext cx="9046066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dirty="0">
                <a:solidFill>
                  <a:schemeClr val="accent1">
                    <a:lumMod val="75000"/>
                  </a:schemeClr>
                </a:solidFill>
                <a:latin typeface="Algerian" panose="04020705040A02060702" pitchFamily="82" charset="0"/>
                <a:cs typeface="Arial" panose="020B0604020202020204" pitchFamily="34" charset="0"/>
              </a:rPr>
              <a:t>2006? - 2022</a:t>
            </a:r>
          </a:p>
        </p:txBody>
      </p:sp>
    </p:spTree>
    <p:extLst>
      <p:ext uri="{BB962C8B-B14F-4D97-AF65-F5344CB8AC3E}">
        <p14:creationId xmlns:p14="http://schemas.microsoft.com/office/powerpoint/2010/main" val="2574313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1294</TotalTime>
  <Words>38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Algerian</vt:lpstr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RENCI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Borland, David</dc:creator>
  <cp:lastModifiedBy>Borland, David</cp:lastModifiedBy>
  <cp:revision>8</cp:revision>
  <dcterms:created xsi:type="dcterms:W3CDTF">2020-12-18T20:25:12Z</dcterms:created>
  <dcterms:modified xsi:type="dcterms:W3CDTF">2022-12-23T18:21:41Z</dcterms:modified>
</cp:coreProperties>
</file>

<file path=docProps/thumbnail.jpeg>
</file>